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d9168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d9168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82100" y="457975"/>
            <a:ext cx="7775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Loved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Bruce Pollack-Johnson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Bruce Pollack-Johnson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you leave this space,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belong;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not alone;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loved.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